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>
        <p:scale>
          <a:sx n="66" d="100"/>
          <a:sy n="66" d="100"/>
        </p:scale>
        <p:origin x="81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585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33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844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451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9786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043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584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30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17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18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65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41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530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636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62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5/22/2017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374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Everybody can talk English!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Why bother?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039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954" y="1963647"/>
            <a:ext cx="3515045" cy="3842026"/>
          </a:xfrm>
        </p:spPr>
      </p:pic>
      <p:sp>
        <p:nvSpPr>
          <p:cNvPr id="5" name="Rechthoek 4"/>
          <p:cNvSpPr/>
          <p:nvPr/>
        </p:nvSpPr>
        <p:spPr>
          <a:xfrm>
            <a:off x="1070763" y="5073134"/>
            <a:ext cx="4851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http://www.youtube.com/watch?v=yR0lWICH3rY</a:t>
            </a:r>
          </a:p>
        </p:txBody>
      </p:sp>
    </p:spTree>
    <p:extLst>
      <p:ext uri="{BB962C8B-B14F-4D97-AF65-F5344CB8AC3E}">
        <p14:creationId xmlns:p14="http://schemas.microsoft.com/office/powerpoint/2010/main" val="1591481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</a:t>
            </a:r>
            <a:r>
              <a:rPr lang="nl-NL" dirty="0"/>
              <a:t>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Discuss in pairs: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Prepare a short story about what’s going on in the clip.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the message of this commercial?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Give an example of the use of English in the army.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Why is speaking English important in the army?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907" y="4441162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34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you do?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06287"/>
            <a:ext cx="8596668" cy="4735076"/>
          </a:xfrm>
        </p:spPr>
        <p:txBody>
          <a:bodyPr>
            <a:normAutofit fontScale="92500" lnSpcReduction="20000"/>
          </a:bodyPr>
          <a:lstStyle/>
          <a:p>
            <a:pPr marL="685800" lvl="1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O-meting: </a:t>
            </a:r>
            <a:r>
              <a:rPr lang="nl-NL" dirty="0" err="1">
                <a:solidFill>
                  <a:schemeClr val="tx1"/>
                </a:solidFill>
              </a:rPr>
              <a:t>listening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and</a:t>
            </a:r>
            <a:r>
              <a:rPr lang="nl-NL" dirty="0">
                <a:solidFill>
                  <a:schemeClr val="tx1"/>
                </a:solidFill>
              </a:rPr>
              <a:t> reading A1/A2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Course </a:t>
            </a:r>
            <a:r>
              <a:rPr lang="nl-NL" dirty="0" err="1">
                <a:solidFill>
                  <a:schemeClr val="tx1"/>
                </a:solidFill>
              </a:rPr>
              <a:t>book</a:t>
            </a:r>
            <a:r>
              <a:rPr lang="nl-NL" dirty="0">
                <a:solidFill>
                  <a:schemeClr val="tx1"/>
                </a:solidFill>
              </a:rPr>
              <a:t>: Nu Engels</a:t>
            </a:r>
          </a:p>
          <a:p>
            <a:pPr marL="1257300" lvl="2" indent="-457200">
              <a:buFont typeface="+mj-lt"/>
              <a:buAutoNum type="arabicPeriod"/>
            </a:pPr>
            <a:r>
              <a:rPr lang="nl-NL" dirty="0" err="1">
                <a:solidFill>
                  <a:schemeClr val="tx1"/>
                </a:solidFill>
              </a:rPr>
              <a:t>Book</a:t>
            </a:r>
            <a:r>
              <a:rPr lang="nl-NL" dirty="0">
                <a:solidFill>
                  <a:schemeClr val="tx1"/>
                </a:solidFill>
              </a:rPr>
              <a:t> A</a:t>
            </a:r>
          </a:p>
          <a:p>
            <a:pPr marL="1257300" lvl="2" indent="-457200">
              <a:buFont typeface="+mj-lt"/>
              <a:buAutoNum type="arabicPeriod"/>
            </a:pPr>
            <a:r>
              <a:rPr lang="nl-NL" dirty="0" err="1">
                <a:solidFill>
                  <a:schemeClr val="tx1"/>
                </a:solidFill>
              </a:rPr>
              <a:t>Book</a:t>
            </a:r>
            <a:r>
              <a:rPr lang="nl-NL" dirty="0">
                <a:solidFill>
                  <a:schemeClr val="tx1"/>
                </a:solidFill>
              </a:rPr>
              <a:t> B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err="1">
                <a:solidFill>
                  <a:schemeClr val="tx1"/>
                </a:solidFill>
              </a:rPr>
              <a:t>Miltary</a:t>
            </a:r>
            <a:r>
              <a:rPr lang="nl-NL" dirty="0">
                <a:solidFill>
                  <a:schemeClr val="tx1"/>
                </a:solidFill>
              </a:rPr>
              <a:t> English</a:t>
            </a:r>
          </a:p>
          <a:p>
            <a:pPr marL="857250" lvl="1" indent="-457200">
              <a:buFont typeface="+mj-lt"/>
              <a:buAutoNum type="arabicPeriod"/>
            </a:pPr>
            <a:r>
              <a:rPr lang="nl-NL" dirty="0" err="1">
                <a:solidFill>
                  <a:schemeClr val="tx1"/>
                </a:solidFill>
              </a:rPr>
              <a:t>Vocabulary</a:t>
            </a:r>
            <a:r>
              <a:rPr lang="nl-NL" dirty="0">
                <a:solidFill>
                  <a:schemeClr val="tx1"/>
                </a:solidFill>
              </a:rPr>
              <a:t> (STANAG)</a:t>
            </a:r>
          </a:p>
          <a:p>
            <a:pPr marL="857250" lvl="1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MV topics</a:t>
            </a:r>
          </a:p>
          <a:p>
            <a:pPr marL="857250" lvl="1" indent="-457200">
              <a:buFont typeface="+mj-lt"/>
              <a:buAutoNum type="arabicPeriod"/>
            </a:pPr>
            <a:r>
              <a:rPr lang="nl-NL" dirty="0" err="1">
                <a:solidFill>
                  <a:schemeClr val="tx1"/>
                </a:solidFill>
              </a:rPr>
              <a:t>Lyfestyle</a:t>
            </a:r>
            <a:r>
              <a:rPr lang="nl-NL" dirty="0">
                <a:solidFill>
                  <a:schemeClr val="tx1"/>
                </a:solidFill>
              </a:rPr>
              <a:t> topics</a:t>
            </a:r>
          </a:p>
          <a:p>
            <a:pPr marL="857250" lvl="1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News of </a:t>
            </a:r>
            <a:r>
              <a:rPr lang="nl-NL" dirty="0" err="1">
                <a:solidFill>
                  <a:schemeClr val="tx1"/>
                </a:solidFill>
              </a:rPr>
              <a:t>the</a:t>
            </a:r>
            <a:r>
              <a:rPr lang="nl-NL" dirty="0">
                <a:solidFill>
                  <a:schemeClr val="tx1"/>
                </a:solidFill>
              </a:rPr>
              <a:t> week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err="1">
                <a:solidFill>
                  <a:schemeClr val="tx1"/>
                </a:solidFill>
              </a:rPr>
              <a:t>Prepare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and</a:t>
            </a:r>
            <a:r>
              <a:rPr lang="nl-NL" dirty="0">
                <a:solidFill>
                  <a:schemeClr val="tx1"/>
                </a:solidFill>
              </a:rPr>
              <a:t> make tests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Make </a:t>
            </a:r>
            <a:r>
              <a:rPr lang="nl-NL" dirty="0" err="1">
                <a:solidFill>
                  <a:schemeClr val="tx1"/>
                </a:solidFill>
              </a:rPr>
              <a:t>assignments</a:t>
            </a:r>
            <a:endParaRPr lang="nl-NL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Reading </a:t>
            </a:r>
            <a:r>
              <a:rPr lang="nl-NL" dirty="0" err="1">
                <a:solidFill>
                  <a:schemeClr val="tx1"/>
                </a:solidFill>
              </a:rPr>
              <a:t>and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listening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assignments</a:t>
            </a:r>
            <a:endParaRPr lang="nl-NL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dirty="0" err="1">
                <a:solidFill>
                  <a:schemeClr val="tx1"/>
                </a:solidFill>
              </a:rPr>
              <a:t>Speaking</a:t>
            </a:r>
            <a:r>
              <a:rPr lang="nl-NL" dirty="0">
                <a:solidFill>
                  <a:schemeClr val="tx1"/>
                </a:solidFill>
              </a:rPr>
              <a:t> test </a:t>
            </a:r>
            <a:r>
              <a:rPr lang="nl-NL" dirty="0" err="1">
                <a:solidFill>
                  <a:schemeClr val="tx1"/>
                </a:solidFill>
              </a:rPr>
              <a:t>within</a:t>
            </a:r>
            <a:r>
              <a:rPr lang="nl-NL" dirty="0">
                <a:solidFill>
                  <a:schemeClr val="tx1"/>
                </a:solidFill>
              </a:rPr>
              <a:t> military context</a:t>
            </a:r>
          </a:p>
        </p:txBody>
      </p:sp>
    </p:spTree>
    <p:extLst>
      <p:ext uri="{BB962C8B-B14F-4D97-AF65-F5344CB8AC3E}">
        <p14:creationId xmlns:p14="http://schemas.microsoft.com/office/powerpoint/2010/main" val="2421524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How long does </a:t>
            </a:r>
            <a:r>
              <a:rPr lang="nl-NL" dirty="0" err="1"/>
              <a:t>it</a:t>
            </a:r>
            <a:r>
              <a:rPr lang="nl-NL" dirty="0"/>
              <a:t> take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788782"/>
          </a:xfrm>
        </p:spPr>
        <p:txBody>
          <a:bodyPr/>
          <a:lstStyle/>
          <a:p>
            <a:r>
              <a:rPr lang="nl-NL" dirty="0" err="1"/>
              <a:t>About</a:t>
            </a:r>
            <a:r>
              <a:rPr lang="nl-NL" dirty="0"/>
              <a:t> 1 ½ </a:t>
            </a:r>
            <a:r>
              <a:rPr lang="nl-NL" dirty="0" err="1"/>
              <a:t>year</a:t>
            </a:r>
            <a:endParaRPr lang="nl-NL" dirty="0"/>
          </a:p>
          <a:p>
            <a:r>
              <a:rPr lang="nl-NL" dirty="0"/>
              <a:t>16 </a:t>
            </a:r>
            <a:r>
              <a:rPr lang="nl-NL" dirty="0" err="1"/>
              <a:t>learning</a:t>
            </a:r>
            <a:r>
              <a:rPr lang="nl-NL" dirty="0"/>
              <a:t> </a:t>
            </a:r>
            <a:r>
              <a:rPr lang="nl-NL" dirty="0" err="1"/>
              <a:t>periods</a:t>
            </a:r>
            <a:endParaRPr lang="nl-NL" dirty="0"/>
          </a:p>
          <a:p>
            <a:r>
              <a:rPr lang="nl-NL" dirty="0"/>
              <a:t>3 </a:t>
            </a:r>
            <a:r>
              <a:rPr lang="nl-NL" dirty="0" err="1"/>
              <a:t>lessons</a:t>
            </a:r>
            <a:r>
              <a:rPr lang="nl-NL" dirty="0"/>
              <a:t> per </a:t>
            </a:r>
            <a:r>
              <a:rPr lang="nl-NL" dirty="0" err="1"/>
              <a:t>period</a:t>
            </a:r>
            <a:endParaRPr lang="nl-NL" dirty="0"/>
          </a:p>
          <a:p>
            <a:r>
              <a:rPr lang="nl-NL" dirty="0"/>
              <a:t>2 or 3 subjects per </a:t>
            </a:r>
            <a:r>
              <a:rPr lang="nl-NL" dirty="0" err="1"/>
              <a:t>lesson</a:t>
            </a:r>
            <a:r>
              <a:rPr lang="nl-NL" dirty="0"/>
              <a:t>.</a:t>
            </a:r>
          </a:p>
          <a:p>
            <a:r>
              <a:rPr lang="nl-NL" dirty="0" err="1"/>
              <a:t>This</a:t>
            </a:r>
            <a:r>
              <a:rPr lang="nl-NL" dirty="0"/>
              <a:t> </a:t>
            </a:r>
            <a:r>
              <a:rPr lang="nl-NL" dirty="0" err="1"/>
              <a:t>results</a:t>
            </a:r>
            <a:r>
              <a:rPr lang="nl-NL" dirty="0"/>
              <a:t> in </a:t>
            </a:r>
            <a:r>
              <a:rPr lang="nl-NL" dirty="0" err="1"/>
              <a:t>about</a:t>
            </a:r>
            <a:r>
              <a:rPr lang="nl-NL" dirty="0"/>
              <a:t> 90 </a:t>
            </a:r>
            <a:r>
              <a:rPr lang="nl-NL" dirty="0" err="1"/>
              <a:t>hours</a:t>
            </a:r>
            <a:r>
              <a:rPr lang="nl-NL" dirty="0"/>
              <a:t> of English </a:t>
            </a:r>
            <a:r>
              <a:rPr lang="nl-NL" dirty="0" err="1"/>
              <a:t>lesons</a:t>
            </a:r>
            <a:r>
              <a:rPr lang="nl-NL" dirty="0"/>
              <a:t>.</a:t>
            </a:r>
          </a:p>
          <a:p>
            <a:r>
              <a:rPr lang="nl-NL" dirty="0" err="1"/>
              <a:t>And</a:t>
            </a:r>
            <a:r>
              <a:rPr lang="nl-NL" dirty="0"/>
              <a:t> 20 </a:t>
            </a:r>
            <a:r>
              <a:rPr lang="nl-NL" dirty="0" err="1"/>
              <a:t>hours</a:t>
            </a:r>
            <a:r>
              <a:rPr lang="nl-NL" dirty="0"/>
              <a:t> of </a:t>
            </a:r>
            <a:r>
              <a:rPr lang="nl-NL" dirty="0" err="1"/>
              <a:t>preparations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9032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49390"/>
            <a:ext cx="8596668" cy="1642154"/>
          </a:xfrm>
        </p:spPr>
        <p:txBody>
          <a:bodyPr>
            <a:noAutofit/>
          </a:bodyPr>
          <a:lstStyle/>
          <a:p>
            <a:r>
              <a:rPr lang="nl-NL" dirty="0" err="1"/>
              <a:t>Work</a:t>
            </a:r>
            <a:r>
              <a:rPr lang="nl-NL" dirty="0"/>
              <a:t> in </a:t>
            </a:r>
            <a:r>
              <a:rPr lang="nl-NL" dirty="0" err="1"/>
              <a:t>books</a:t>
            </a:r>
            <a:r>
              <a:rPr lang="nl-NL" dirty="0"/>
              <a:t> A </a:t>
            </a:r>
            <a:r>
              <a:rPr lang="nl-NL" dirty="0" err="1"/>
              <a:t>and</a:t>
            </a:r>
            <a:r>
              <a:rPr lang="nl-NL" dirty="0"/>
              <a:t> B of Nu Engels ( </a:t>
            </a:r>
            <a:r>
              <a:rPr lang="nl-NL" dirty="0" err="1"/>
              <a:t>indicated</a:t>
            </a:r>
            <a:r>
              <a:rPr lang="nl-NL" dirty="0"/>
              <a:t> </a:t>
            </a:r>
            <a:r>
              <a:rPr lang="nl-NL" dirty="0" err="1"/>
              <a:t>each</a:t>
            </a:r>
            <a:r>
              <a:rPr lang="nl-NL" dirty="0"/>
              <a:t> </a:t>
            </a:r>
            <a:r>
              <a:rPr lang="nl-NL" dirty="0" err="1"/>
              <a:t>lesson</a:t>
            </a:r>
            <a:r>
              <a:rPr lang="nl-NL" dirty="0"/>
              <a:t>)</a:t>
            </a:r>
          </a:p>
          <a:p>
            <a:r>
              <a:rPr lang="nl-NL" dirty="0"/>
              <a:t>Make </a:t>
            </a:r>
            <a:r>
              <a:rPr lang="nl-NL" dirty="0" err="1"/>
              <a:t>assignments</a:t>
            </a:r>
            <a:r>
              <a:rPr lang="nl-NL" dirty="0"/>
              <a:t> </a:t>
            </a:r>
            <a:r>
              <a:rPr lang="nl-NL" dirty="0" err="1"/>
              <a:t>alone</a:t>
            </a:r>
            <a:r>
              <a:rPr lang="nl-NL" dirty="0"/>
              <a:t> or in </a:t>
            </a:r>
            <a:r>
              <a:rPr lang="nl-NL" dirty="0" err="1"/>
              <a:t>groups</a:t>
            </a:r>
            <a:endParaRPr lang="nl-NL" dirty="0"/>
          </a:p>
          <a:p>
            <a:r>
              <a:rPr lang="nl-NL" dirty="0"/>
              <a:t>Hand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assignments</a:t>
            </a:r>
            <a:r>
              <a:rPr lang="nl-NL" dirty="0"/>
              <a:t> in </a:t>
            </a:r>
            <a:r>
              <a:rPr lang="nl-NL" dirty="0" err="1"/>
              <a:t>individually</a:t>
            </a:r>
            <a:r>
              <a:rPr lang="nl-NL" dirty="0"/>
              <a:t> in </a:t>
            </a:r>
            <a:r>
              <a:rPr lang="nl-NL" i="1" dirty="0" err="1"/>
              <a:t>Its</a:t>
            </a:r>
            <a:r>
              <a:rPr lang="nl-NL" i="1" dirty="0"/>
              <a:t> </a:t>
            </a:r>
            <a:r>
              <a:rPr lang="nl-NL" i="1" dirty="0" err="1"/>
              <a:t>learning</a:t>
            </a:r>
            <a:endParaRPr lang="nl-NL" i="1" dirty="0"/>
          </a:p>
          <a:p>
            <a:r>
              <a:rPr lang="nl-NL" dirty="0"/>
              <a:t>Always </a:t>
            </a:r>
            <a:r>
              <a:rPr lang="nl-NL" dirty="0" err="1"/>
              <a:t>mention</a:t>
            </a:r>
            <a:r>
              <a:rPr lang="nl-NL" dirty="0"/>
              <a:t> name, </a:t>
            </a:r>
            <a:r>
              <a:rPr lang="nl-NL" dirty="0" err="1"/>
              <a:t>group</a:t>
            </a:r>
            <a:r>
              <a:rPr lang="nl-NL" dirty="0"/>
              <a:t>, </a:t>
            </a:r>
            <a:r>
              <a:rPr lang="nl-NL" dirty="0" err="1"/>
              <a:t>assignment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date</a:t>
            </a:r>
          </a:p>
          <a:p>
            <a:r>
              <a:rPr lang="nl-NL" dirty="0"/>
              <a:t>Make tests: reading, </a:t>
            </a:r>
            <a:r>
              <a:rPr lang="nl-NL" dirty="0" err="1"/>
              <a:t>listening</a:t>
            </a:r>
            <a:r>
              <a:rPr lang="nl-NL" dirty="0"/>
              <a:t>, </a:t>
            </a:r>
            <a:r>
              <a:rPr lang="nl-NL" dirty="0" err="1"/>
              <a:t>speaking</a:t>
            </a:r>
            <a:r>
              <a:rPr lang="nl-NL" dirty="0"/>
              <a:t>, </a:t>
            </a:r>
            <a:r>
              <a:rPr lang="nl-NL" dirty="0" err="1"/>
              <a:t>vocabulaery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writing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77334" y="3628571"/>
            <a:ext cx="71894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err="1">
                <a:solidFill>
                  <a:srgbClr val="00B050"/>
                </a:solidFill>
              </a:rPr>
              <a:t>What</a:t>
            </a:r>
            <a:r>
              <a:rPr lang="nl-NL" sz="3600" dirty="0">
                <a:solidFill>
                  <a:srgbClr val="00B050"/>
                </a:solidFill>
              </a:rPr>
              <a:t> is </a:t>
            </a:r>
            <a:r>
              <a:rPr lang="nl-NL" sz="3600" dirty="0" err="1">
                <a:solidFill>
                  <a:srgbClr val="00B050"/>
                </a:solidFill>
              </a:rPr>
              <a:t>expected</a:t>
            </a:r>
            <a:r>
              <a:rPr lang="nl-NL" sz="3600" dirty="0">
                <a:solidFill>
                  <a:srgbClr val="00B050"/>
                </a:solidFill>
              </a:rPr>
              <a:t> of </a:t>
            </a:r>
            <a:r>
              <a:rPr lang="nl-NL" sz="3600" dirty="0" err="1">
                <a:solidFill>
                  <a:srgbClr val="00B050"/>
                </a:solidFill>
              </a:rPr>
              <a:t>you</a:t>
            </a:r>
            <a:endParaRPr lang="nl-NL" sz="3600" dirty="0">
              <a:solidFill>
                <a:srgbClr val="00B050"/>
              </a:solidFill>
            </a:endParaRPr>
          </a:p>
          <a:p>
            <a:endParaRPr lang="nl-NL" sz="3600" dirty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nl-NL" dirty="0" err="1"/>
              <a:t>You</a:t>
            </a:r>
            <a:r>
              <a:rPr lang="nl-NL" dirty="0"/>
              <a:t> have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book</a:t>
            </a:r>
            <a:r>
              <a:rPr lang="nl-NL" dirty="0"/>
              <a:t> on </a:t>
            </a:r>
            <a:r>
              <a:rPr lang="nl-NL" dirty="0" err="1"/>
              <a:t>you</a:t>
            </a:r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have </a:t>
            </a:r>
            <a:r>
              <a:rPr lang="nl-NL" dirty="0" err="1"/>
              <a:t>to</a:t>
            </a:r>
            <a:r>
              <a:rPr lang="nl-NL" dirty="0"/>
              <a:t> register in ELO Nu Engels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 err="1"/>
              <a:t>You</a:t>
            </a:r>
            <a:r>
              <a:rPr lang="nl-NL" dirty="0"/>
              <a:t> have a </a:t>
            </a:r>
            <a:r>
              <a:rPr lang="nl-NL" dirty="0" err="1"/>
              <a:t>working</a:t>
            </a:r>
            <a:r>
              <a:rPr lang="nl-NL" dirty="0"/>
              <a:t> laptop on </a:t>
            </a:r>
            <a:r>
              <a:rPr lang="nl-NL" dirty="0" err="1"/>
              <a:t>you</a:t>
            </a:r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dirty="0" err="1"/>
              <a:t>Prepare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tests of units, </a:t>
            </a:r>
            <a:r>
              <a:rPr lang="nl-NL" dirty="0" err="1"/>
              <a:t>vocabulary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professional tests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Stick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rules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5687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 </a:t>
            </a:r>
            <a:r>
              <a:rPr lang="nl-NL" dirty="0" err="1"/>
              <a:t>example</a:t>
            </a:r>
            <a:r>
              <a:rPr lang="nl-NL" dirty="0"/>
              <a:t> of the level of English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You: </a:t>
            </a:r>
            <a:r>
              <a:rPr lang="en-US" dirty="0"/>
              <a:t>Sergeant, this is 4, </a:t>
            </a:r>
            <a:r>
              <a:rPr lang="en-US" dirty="0" err="1"/>
              <a:t>sitrep</a:t>
            </a:r>
            <a:r>
              <a:rPr lang="en-US" dirty="0"/>
              <a:t>. </a:t>
            </a:r>
          </a:p>
          <a:p>
            <a:r>
              <a:rPr lang="en-US" b="1" dirty="0"/>
              <a:t>Section commander: </a:t>
            </a:r>
            <a:r>
              <a:rPr lang="en-US" dirty="0"/>
              <a:t>4 go ahead, send </a:t>
            </a:r>
            <a:r>
              <a:rPr lang="en-US" dirty="0" err="1"/>
              <a:t>sitrep</a:t>
            </a:r>
            <a:r>
              <a:rPr lang="en-US" dirty="0"/>
              <a:t>. </a:t>
            </a:r>
          </a:p>
          <a:p>
            <a:r>
              <a:rPr lang="en-US" b="1" dirty="0"/>
              <a:t>You: </a:t>
            </a:r>
            <a:r>
              <a:rPr lang="en-US" dirty="0"/>
              <a:t>Contact at 1145 hrs. 4 recce vehicles of own troops with 2 persons in each approach my position. </a:t>
            </a:r>
          </a:p>
          <a:p>
            <a:r>
              <a:rPr lang="en-US" b="1" dirty="0"/>
              <a:t>Section commander: </a:t>
            </a:r>
            <a:r>
              <a:rPr lang="en-US" dirty="0"/>
              <a:t>4 friendly recce vehicles with 2 persons per vehicle, that is our recce unit returning from a patrol west of C section. They are right on schedule. </a:t>
            </a:r>
          </a:p>
          <a:p>
            <a:r>
              <a:rPr lang="en-US" b="1" dirty="0"/>
              <a:t>You: </a:t>
            </a:r>
            <a:r>
              <a:rPr lang="en-US" dirty="0"/>
              <a:t>Do I have to inform the road block, sergeant? </a:t>
            </a:r>
          </a:p>
          <a:p>
            <a:r>
              <a:rPr lang="en-US" b="1" dirty="0"/>
              <a:t>Section commander: </a:t>
            </a:r>
            <a:r>
              <a:rPr lang="en-US" dirty="0"/>
              <a:t>No, I will take care of that. You can go on with what you were doing. Thanks for the information. </a:t>
            </a:r>
          </a:p>
          <a:p>
            <a:r>
              <a:rPr lang="en-US" b="1" dirty="0"/>
              <a:t>You: </a:t>
            </a:r>
            <a:r>
              <a:rPr lang="en-US" dirty="0"/>
              <a:t>Okay, sergeant, 4 out.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15359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135</TotalTime>
  <Words>372</Words>
  <Application>Microsoft Office PowerPoint</Application>
  <PresentationFormat>Breedbeeld</PresentationFormat>
  <Paragraphs>53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Everybody can talk English!</vt:lpstr>
      <vt:lpstr>An example</vt:lpstr>
      <vt:lpstr>Assignment 1 </vt:lpstr>
      <vt:lpstr>What will you do?</vt:lpstr>
      <vt:lpstr>How long does it take</vt:lpstr>
      <vt:lpstr>What will you do</vt:lpstr>
      <vt:lpstr>An example of the level of English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Everybody can talk English!</dc:title>
  <dc:creator>rob mengerink</dc:creator>
  <cp:lastModifiedBy>Rob Mengerink</cp:lastModifiedBy>
  <cp:revision>11</cp:revision>
  <dcterms:created xsi:type="dcterms:W3CDTF">2013-09-01T12:39:58Z</dcterms:created>
  <dcterms:modified xsi:type="dcterms:W3CDTF">2017-05-22T16:39:35Z</dcterms:modified>
</cp:coreProperties>
</file>